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27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97" r:id="rId70"/>
    <p:sldId id="29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0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00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83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8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0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6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53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05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91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4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1689</Words>
  <Application>Microsoft Office PowerPoint</Application>
  <PresentationFormat>Widescreen</PresentationFormat>
  <Paragraphs>308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caching vs data duplication</vt:lpstr>
      <vt:lpstr>Integrating the modules caching vs data duplication</vt:lpstr>
      <vt:lpstr>Integrating the modules caching vs data duplication</vt:lpstr>
      <vt:lpstr>Integrating the modules caching vs data duplication</vt:lpstr>
      <vt:lpstr>Integrating the modules caching vs data duplication</vt:lpstr>
      <vt:lpstr>MIGRATING TO MICROSERVICES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90</cp:revision>
  <dcterms:created xsi:type="dcterms:W3CDTF">2022-02-27T10:42:11Z</dcterms:created>
  <dcterms:modified xsi:type="dcterms:W3CDTF">2022-04-25T11:22:23Z</dcterms:modified>
</cp:coreProperties>
</file>